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1" r:id="rId3"/>
    <p:sldId id="257" r:id="rId4"/>
    <p:sldId id="276" r:id="rId5"/>
    <p:sldId id="263" r:id="rId6"/>
    <p:sldId id="272" r:id="rId7"/>
    <p:sldId id="287" r:id="rId8"/>
    <p:sldId id="289" r:id="rId9"/>
    <p:sldId id="288" r:id="rId10"/>
    <p:sldId id="290" r:id="rId11"/>
    <p:sldId id="291" r:id="rId12"/>
    <p:sldId id="285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000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7164" autoAdjust="0"/>
  </p:normalViewPr>
  <p:slideViewPr>
    <p:cSldViewPr snapToGrid="0">
      <p:cViewPr varScale="1">
        <p:scale>
          <a:sx n="56" d="100"/>
          <a:sy n="56" d="100"/>
        </p:scale>
        <p:origin x="12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73651-CDA7-4165-AC9B-C8692745DEDB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68C67-E8BB-4BC7-90CB-3F86F500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06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2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Cung cấp đa dạng công thức uống tốt cho sức khỏe có công dụng làm đẹp da, giải cảm, giảm cân</a:t>
            </a:r>
          </a:p>
          <a:p>
            <a:r>
              <a:rPr lang="vi-VN" dirty="0"/>
              <a:t> và bí quyết pha chế đồ uống có giá trị dinh dưỡng cao, tốt cho sức khỏe.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68C67-E8BB-4BC7-90CB-3F86F500A4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66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68C67-E8BB-4BC7-90CB-3F86F500A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8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68C67-E8BB-4BC7-90CB-3F86F500A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68C67-E8BB-4BC7-90CB-3F86F500A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5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776A-1EA9-4A58-AFCB-A79B128FC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5BB96-1D3C-4C09-91BC-1B9B22356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762BC-51CF-457F-BFEF-7187D661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347B8-52F0-4982-9C4B-3C1D1B64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E96FA-38C4-4EC7-92BE-431579D4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2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E562-E1E2-4D7B-9ADF-B5D7286C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63C93-8C7E-43BB-8049-7D8E3121E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55F23-D980-439A-8459-D18624A2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3A4B6-64F4-4B8C-B0C5-50C31A48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6EE50-BB15-480E-8A44-400F9E31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0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675403-650C-4134-8F80-607DF06B4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93BEE-7CC5-4B8C-8A10-704C4B627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50D32-060A-4F2C-932F-CA7476CE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9A427-6A73-45F7-BF3E-09B7466E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74F7D-89EA-4A3C-82A3-1AB1F3D8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6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94025" y="992872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3733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20A1E39-4EAE-4670-B341-E876511388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604688"/>
            <a:ext cx="12191999" cy="276737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AC9DBF-2FD4-4775-8F53-02C2F29C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869160"/>
            <a:ext cx="12191997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593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712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652723"/>
            <a:ext cx="12192000" cy="4464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757" y="1892830"/>
            <a:ext cx="7680853" cy="39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7339" y="2408744"/>
            <a:ext cx="3601864" cy="2652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914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1424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613563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315701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017840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4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01067" y="1578189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296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94025" y="992872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101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01048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856941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091074" y="1600120"/>
            <a:ext cx="1889279" cy="2256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Rectangle 9"/>
          <p:cNvSpPr/>
          <p:nvPr userDrawn="1"/>
        </p:nvSpPr>
        <p:spPr>
          <a:xfrm>
            <a:off x="4209185" y="3856941"/>
            <a:ext cx="1889279" cy="225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7416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4895189" y="2909008"/>
            <a:ext cx="7296811" cy="722771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5189" y="3645579"/>
            <a:ext cx="729681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829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0653-BDC4-4042-ACD0-3C95BEE1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DB720-A20B-4AD3-94E1-C28549BD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EF42F-E3E6-4F99-9299-D45B9035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AA7FB-6B6A-4AC2-AEF4-0E585A7C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C6341-B47D-48DA-8C0A-EEB0467D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45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4895189" y="2909008"/>
            <a:ext cx="7296811" cy="722771"/>
          </a:xfrm>
          <a:prstGeom prst="rect">
            <a:avLst/>
          </a:prstGeom>
        </p:spPr>
        <p:txBody>
          <a:bodyPr anchor="ctr"/>
          <a:lstStyle>
            <a:lvl1pPr algn="l">
              <a:defRPr sz="48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5189" y="3645579"/>
            <a:ext cx="729681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73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1592-90D1-40B1-AFB5-6D4E3603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6054D-1BDC-4730-8643-BF3773B2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337B2-F8FE-46E5-826B-96A5F77A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40CD0-0B7C-4239-826F-266A0390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23E4C-E9D1-471D-9F03-13AFC61D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8D35-902C-466E-90A7-50E4055E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94BB8-17BE-4AC7-A426-944FC5CA2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7A58E-D29B-4B78-AC1F-267F62C1D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D5A57-3C10-46B0-9F88-1120CA51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80E2D-8258-4525-B793-9022629B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7864F-6CFD-4CBF-ABAC-13D2D6F0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0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8624-3EEC-44DD-9C88-3657F363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84E45-A19E-4495-9953-126BB9C32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54E57-1A1D-499B-AE82-F77E9FB0F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6566A-ACBB-4F9C-9D48-006943D93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3F9A2-F6FE-466B-9A4A-24A868344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3D3C6-E7FB-4662-82AA-FA8D179E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D9D37-DFC6-488F-BAEC-FA748EF0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65A65-3420-4C26-B771-F5A62E794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10FC-21BC-4D45-840A-719352CB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9080E-7B55-44FD-A335-E6D583CB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92317-69EB-4641-8D3E-E1DC2753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6C5D-66A4-4BE0-9E8C-3B2648DC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4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1B4B2-D867-424B-809E-080F2469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65E80-5AC8-4F90-974F-269342F1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59758-303D-4F95-9E9C-D5BA3B4C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7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663D-B31C-4105-A782-5B02D65A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3B90-31C8-45BD-B1B1-0558E53E6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89ACB-93A2-406A-83BD-96F17D212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83222-E398-4895-97A0-0935BF2D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1119-8085-44AA-9B65-42453C48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8BA9C-9251-4E2F-A8F2-51E44012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9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54A7-8F38-4B01-B5BA-1FC8371C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5BDF2-1F41-4E6A-B62C-C3EFF5A68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A4B59-F103-4A3E-A8B3-902E0086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5DB56-F775-4D52-BBA5-7DDDF6BF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4AFD0-CDFD-4B68-A24C-D4457C68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5C14F-A775-4778-9DC0-098D9258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94C59-143F-443D-91A4-7928B180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4CD4F-D7FD-4FF7-BA26-B5B3C0723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ADC8-2803-4999-B009-8B8F7A37F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9AA0-F04F-4D6E-97B7-3B324D641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BE6F-6DDD-4337-ABA5-AC47C909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90218-0FFE-4441-AC4F-B9C3E4DD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" y="6032667"/>
            <a:ext cx="12191999" cy="4338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Giảng</a:t>
            </a:r>
            <a:r>
              <a:rPr lang="en-US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viên</a:t>
            </a:r>
            <a:r>
              <a:rPr lang="en-US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hướng</a:t>
            </a:r>
            <a:r>
              <a:rPr lang="en-US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dẫn</a:t>
            </a:r>
            <a:r>
              <a:rPr lang="en-US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: Phan </a:t>
            </a:r>
            <a:r>
              <a:rPr lang="en-US" altLang="ko-KR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Viết</a:t>
            </a:r>
            <a:r>
              <a:rPr lang="en-US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Hoàng</a:t>
            </a:r>
            <a:endParaRPr lang="en-US" altLang="ko-KR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" y="4479216"/>
            <a:ext cx="12191997" cy="720000"/>
          </a:xfrm>
          <a:prstGeom prst="rect">
            <a:avLst/>
          </a:prstGeom>
        </p:spPr>
        <p:txBody>
          <a:bodyPr/>
          <a:lstStyle/>
          <a:p>
            <a:r>
              <a:rPr lang="en-US" altLang="ko-KR" sz="2200" dirty="0" err="1">
                <a:latin typeface="Arial" panose="020B0604020202020204" pitchFamily="34" charset="0"/>
                <a:ea typeface="맑은 고딕" pitchFamily="50" charset="-127"/>
              </a:rPr>
              <a:t>Phát</a:t>
            </a:r>
            <a:r>
              <a:rPr lang="en-US" altLang="ko-KR" sz="2200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sz="2200" dirty="0" err="1">
                <a:latin typeface="Arial" panose="020B0604020202020204" pitchFamily="34" charset="0"/>
                <a:ea typeface="맑은 고딕" pitchFamily="50" charset="-127"/>
              </a:rPr>
              <a:t>triển</a:t>
            </a:r>
            <a:r>
              <a:rPr lang="en-US" altLang="ko-KR" sz="2200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sz="2200" dirty="0" err="1">
                <a:latin typeface="Arial" panose="020B0604020202020204" pitchFamily="34" charset="0"/>
                <a:ea typeface="맑은 고딕" pitchFamily="50" charset="-127"/>
              </a:rPr>
              <a:t>ứng</a:t>
            </a:r>
            <a:r>
              <a:rPr lang="en-US" altLang="ko-KR" sz="2200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sz="2200" dirty="0" err="1">
                <a:latin typeface="Arial" panose="020B0604020202020204" pitchFamily="34" charset="0"/>
                <a:ea typeface="맑은 고딕" pitchFamily="50" charset="-127"/>
              </a:rPr>
              <a:t>dụng</a:t>
            </a:r>
            <a:r>
              <a:rPr lang="en-US" altLang="ko-KR" sz="2200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sz="2200" dirty="0" err="1">
                <a:latin typeface="Arial" panose="020B0604020202020204" pitchFamily="34" charset="0"/>
                <a:ea typeface="맑은 고딕" pitchFamily="50" charset="-127"/>
              </a:rPr>
              <a:t>trên</a:t>
            </a:r>
            <a:r>
              <a:rPr lang="en-US" altLang="ko-KR" sz="2200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sz="2200" dirty="0" err="1">
                <a:latin typeface="Arial" panose="020B0604020202020204" pitchFamily="34" charset="0"/>
                <a:ea typeface="맑은 고딕" pitchFamily="50" charset="-127"/>
              </a:rPr>
              <a:t>thiết</a:t>
            </a:r>
            <a:r>
              <a:rPr lang="en-US" altLang="ko-KR" sz="2200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sz="2200" dirty="0" err="1">
                <a:latin typeface="Arial" panose="020B0604020202020204" pitchFamily="34" charset="0"/>
                <a:ea typeface="맑은 고딕" pitchFamily="50" charset="-127"/>
              </a:rPr>
              <a:t>bị</a:t>
            </a:r>
            <a:r>
              <a:rPr lang="en-US" altLang="ko-KR" sz="2200" dirty="0">
                <a:latin typeface="Arial" panose="020B0604020202020204" pitchFamily="34" charset="0"/>
                <a:ea typeface="맑은 고딕" pitchFamily="50" charset="-127"/>
              </a:rPr>
              <a:t> di </a:t>
            </a:r>
            <a:r>
              <a:rPr lang="en-US" altLang="ko-KR" sz="2200" dirty="0" err="1">
                <a:latin typeface="Arial" panose="020B0604020202020204" pitchFamily="34" charset="0"/>
                <a:ea typeface="맑은 고딕" pitchFamily="50" charset="-127"/>
              </a:rPr>
              <a:t>động</a:t>
            </a:r>
            <a:endParaRPr lang="ko-KR" altLang="en-US" sz="2200" dirty="0">
              <a:latin typeface="Arial" panose="020B0604020202020204" pitchFamily="34" charset="0"/>
            </a:endParaRP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94C6921-8B10-4664-97C1-68363D6B8B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8" r="9538"/>
          <a:stretch>
            <a:fillRect/>
          </a:stretch>
        </p:blipFill>
        <p:spPr>
          <a:xfrm>
            <a:off x="3856383" y="976575"/>
            <a:ext cx="4214191" cy="2601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64E90CA-7A7B-4B61-9683-726A0FE91375}"/>
              </a:ext>
            </a:extLst>
          </p:cNvPr>
          <p:cNvSpPr txBox="1">
            <a:spLocks/>
          </p:cNvSpPr>
          <p:nvPr/>
        </p:nvSpPr>
        <p:spPr>
          <a:xfrm>
            <a:off x="3" y="5237033"/>
            <a:ext cx="12191997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 err="1">
                <a:latin typeface="Arial" panose="020B0604020202020204" pitchFamily="34" charset="0"/>
                <a:ea typeface="맑은 고딕" pitchFamily="50" charset="-127"/>
              </a:rPr>
              <a:t>Ứng</a:t>
            </a:r>
            <a:r>
              <a:rPr lang="en-US" altLang="ko-KR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ea typeface="맑은 고딕" pitchFamily="50" charset="-127"/>
              </a:rPr>
              <a:t>dụng</a:t>
            </a:r>
            <a:r>
              <a:rPr lang="en-US" altLang="ko-KR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ea typeface="맑은 고딕" pitchFamily="50" charset="-127"/>
              </a:rPr>
              <a:t>Pha</a:t>
            </a:r>
            <a:r>
              <a:rPr lang="en-US" altLang="ko-KR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ea typeface="맑은 고딕" pitchFamily="50" charset="-127"/>
              </a:rPr>
              <a:t>chế</a:t>
            </a:r>
            <a:r>
              <a:rPr lang="en-US" altLang="ko-KR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ea typeface="맑은 고딕" pitchFamily="50" charset="-127"/>
              </a:rPr>
              <a:t>đồ</a:t>
            </a:r>
            <a:r>
              <a:rPr lang="en-US" altLang="ko-KR" dirty="0">
                <a:latin typeface="Arial" panose="020B0604020202020204" pitchFamily="34" charset="0"/>
                <a:ea typeface="맑은 고딕" pitchFamily="50" charset="-127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ea typeface="맑은 고딕" pitchFamily="50" charset="-127"/>
              </a:rPr>
              <a:t>uống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327EB-3904-4BF4-8D2F-55C481EE6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3" y="976575"/>
            <a:ext cx="4214191" cy="26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02C2EDA-60B3-44F6-93D7-9B2B0EB8F998}"/>
              </a:ext>
            </a:extLst>
          </p:cNvPr>
          <p:cNvSpPr txBox="1">
            <a:spLocks/>
          </p:cNvSpPr>
          <p:nvPr/>
        </p:nvSpPr>
        <p:spPr>
          <a:xfrm>
            <a:off x="1524000" y="556590"/>
            <a:ext cx="9144000" cy="740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Quy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trình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phát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triển</a:t>
            </a:r>
            <a:endParaRPr lang="en-US" sz="3600" b="1" dirty="0">
              <a:solidFill>
                <a:schemeClr val="accent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681954-3CD1-44C2-AA36-6527E389A7D9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D6AD5F-672F-4076-A3E8-58238F875812}"/>
              </a:ext>
            </a:extLst>
          </p:cNvPr>
          <p:cNvGrpSpPr/>
          <p:nvPr/>
        </p:nvGrpSpPr>
        <p:grpSpPr>
          <a:xfrm>
            <a:off x="7926131" y="2578573"/>
            <a:ext cx="2397451" cy="2397894"/>
            <a:chOff x="7926131" y="2578573"/>
            <a:chExt cx="2397451" cy="23978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3CF6CF-F4F3-4428-A92B-9693B320B39C}"/>
                </a:ext>
              </a:extLst>
            </p:cNvPr>
            <p:cNvSpPr/>
            <p:nvPr/>
          </p:nvSpPr>
          <p:spPr>
            <a:xfrm>
              <a:off x="7926131" y="2578573"/>
              <a:ext cx="2397451" cy="239789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A48E60A-8778-4BD0-95FA-1F3A300096A3}"/>
                </a:ext>
              </a:extLst>
            </p:cNvPr>
            <p:cNvSpPr/>
            <p:nvPr/>
          </p:nvSpPr>
          <p:spPr>
            <a:xfrm>
              <a:off x="8005734" y="2658517"/>
              <a:ext cx="2238245" cy="2238007"/>
            </a:xfrm>
            <a:custGeom>
              <a:avLst/>
              <a:gdLst>
                <a:gd name="connsiteX0" fmla="*/ 0 w 2238245"/>
                <a:gd name="connsiteY0" fmla="*/ 1119004 h 2238007"/>
                <a:gd name="connsiteX1" fmla="*/ 1119123 w 2238245"/>
                <a:gd name="connsiteY1" fmla="*/ 0 h 2238007"/>
                <a:gd name="connsiteX2" fmla="*/ 2238246 w 2238245"/>
                <a:gd name="connsiteY2" fmla="*/ 1119004 h 2238007"/>
                <a:gd name="connsiteX3" fmla="*/ 1119123 w 2238245"/>
                <a:gd name="connsiteY3" fmla="*/ 2238008 h 2238007"/>
                <a:gd name="connsiteX4" fmla="*/ 0 w 2238245"/>
                <a:gd name="connsiteY4" fmla="*/ 1119004 h 22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245" h="2238007">
                  <a:moveTo>
                    <a:pt x="0" y="1119004"/>
                  </a:moveTo>
                  <a:cubicBezTo>
                    <a:pt x="0" y="500995"/>
                    <a:pt x="501048" y="0"/>
                    <a:pt x="1119123" y="0"/>
                  </a:cubicBezTo>
                  <a:cubicBezTo>
                    <a:pt x="1737198" y="0"/>
                    <a:pt x="2238246" y="500995"/>
                    <a:pt x="2238246" y="1119004"/>
                  </a:cubicBezTo>
                  <a:cubicBezTo>
                    <a:pt x="2238246" y="1737013"/>
                    <a:pt x="1737198" y="2238008"/>
                    <a:pt x="1119123" y="2238008"/>
                  </a:cubicBezTo>
                  <a:cubicBezTo>
                    <a:pt x="501048" y="2238008"/>
                    <a:pt x="0" y="1737013"/>
                    <a:pt x="0" y="1119004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8393" tIns="378195" rIns="378392" bIns="378196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 err="1"/>
                <a:t>Phát</a:t>
              </a:r>
              <a:r>
                <a:rPr lang="en-US" sz="4600" kern="1200" dirty="0"/>
                <a:t> </a:t>
              </a:r>
              <a:r>
                <a:rPr lang="en-US" sz="4600" kern="1200" dirty="0" err="1"/>
                <a:t>triển</a:t>
              </a:r>
              <a:endParaRPr lang="en-US" sz="46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CC3D01-4FE5-4525-BA7B-E7861A97398C}"/>
              </a:ext>
            </a:extLst>
          </p:cNvPr>
          <p:cNvGrpSpPr/>
          <p:nvPr/>
        </p:nvGrpSpPr>
        <p:grpSpPr>
          <a:xfrm>
            <a:off x="5451184" y="2581472"/>
            <a:ext cx="2391676" cy="2391676"/>
            <a:chOff x="5451184" y="2581472"/>
            <a:chExt cx="2391676" cy="2391676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74D60423-6108-46F9-BFEE-B2C942D42E46}"/>
                </a:ext>
              </a:extLst>
            </p:cNvPr>
            <p:cNvSpPr/>
            <p:nvPr/>
          </p:nvSpPr>
          <p:spPr>
            <a:xfrm rot="2700000">
              <a:off x="5451184" y="2581472"/>
              <a:ext cx="2391676" cy="2391676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355300"/>
                <a:satOff val="50000"/>
                <a:lumOff val="-7353"/>
                <a:alphaOff val="0"/>
              </a:schemeClr>
            </a:fillRef>
            <a:effectRef idx="0">
              <a:schemeClr val="accent3">
                <a:hueOff val="1355300"/>
                <a:satOff val="50000"/>
                <a:lumOff val="-73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522E94-9C16-4665-9712-F8EFC28FCB54}"/>
                </a:ext>
              </a:extLst>
            </p:cNvPr>
            <p:cNvSpPr/>
            <p:nvPr/>
          </p:nvSpPr>
          <p:spPr>
            <a:xfrm>
              <a:off x="5527900" y="2658517"/>
              <a:ext cx="2238245" cy="2238007"/>
            </a:xfrm>
            <a:custGeom>
              <a:avLst/>
              <a:gdLst>
                <a:gd name="connsiteX0" fmla="*/ 0 w 2238245"/>
                <a:gd name="connsiteY0" fmla="*/ 1119004 h 2238007"/>
                <a:gd name="connsiteX1" fmla="*/ 1119123 w 2238245"/>
                <a:gd name="connsiteY1" fmla="*/ 0 h 2238007"/>
                <a:gd name="connsiteX2" fmla="*/ 2238246 w 2238245"/>
                <a:gd name="connsiteY2" fmla="*/ 1119004 h 2238007"/>
                <a:gd name="connsiteX3" fmla="*/ 1119123 w 2238245"/>
                <a:gd name="connsiteY3" fmla="*/ 2238008 h 2238007"/>
                <a:gd name="connsiteX4" fmla="*/ 0 w 2238245"/>
                <a:gd name="connsiteY4" fmla="*/ 1119004 h 22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245" h="2238007">
                  <a:moveTo>
                    <a:pt x="0" y="1119004"/>
                  </a:moveTo>
                  <a:cubicBezTo>
                    <a:pt x="0" y="500995"/>
                    <a:pt x="501048" y="0"/>
                    <a:pt x="1119123" y="0"/>
                  </a:cubicBezTo>
                  <a:cubicBezTo>
                    <a:pt x="1737198" y="0"/>
                    <a:pt x="2238246" y="500995"/>
                    <a:pt x="2238246" y="1119004"/>
                  </a:cubicBezTo>
                  <a:cubicBezTo>
                    <a:pt x="2238246" y="1737013"/>
                    <a:pt x="1737198" y="2238008"/>
                    <a:pt x="1119123" y="2238008"/>
                  </a:cubicBezTo>
                  <a:cubicBezTo>
                    <a:pt x="501048" y="2238008"/>
                    <a:pt x="0" y="1737013"/>
                    <a:pt x="0" y="1119004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1355300"/>
                <a:satOff val="50000"/>
                <a:lumOff val="-735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8392" tIns="378195" rIns="378393" bIns="378196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 err="1"/>
                <a:t>Thiết</a:t>
              </a:r>
              <a:r>
                <a:rPr lang="en-US" sz="4600" kern="1200" dirty="0"/>
                <a:t> </a:t>
              </a:r>
              <a:r>
                <a:rPr lang="en-US" sz="4600" kern="1200" dirty="0" err="1"/>
                <a:t>kế</a:t>
              </a:r>
              <a:endParaRPr lang="en-US" sz="46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A6C5B5-5B19-470C-8A99-9F7B836123C7}"/>
              </a:ext>
            </a:extLst>
          </p:cNvPr>
          <p:cNvGrpSpPr/>
          <p:nvPr/>
        </p:nvGrpSpPr>
        <p:grpSpPr>
          <a:xfrm>
            <a:off x="2973350" y="2581472"/>
            <a:ext cx="2391676" cy="2391676"/>
            <a:chOff x="2973350" y="2581472"/>
            <a:chExt cx="2391676" cy="2391676"/>
          </a:xfrm>
        </p:grpSpPr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414D8016-C37F-4EE4-AD42-89EAD2A5B07B}"/>
                </a:ext>
              </a:extLst>
            </p:cNvPr>
            <p:cNvSpPr/>
            <p:nvPr/>
          </p:nvSpPr>
          <p:spPr>
            <a:xfrm rot="2700000">
              <a:off x="2973350" y="2581472"/>
              <a:ext cx="2391676" cy="2391676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710599"/>
                <a:satOff val="100000"/>
                <a:lumOff val="-14706"/>
                <a:alphaOff val="0"/>
              </a:schemeClr>
            </a:fillRef>
            <a:effectRef idx="0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3DDF3FF-E337-4673-AF8A-265A71F9DBAC}"/>
                </a:ext>
              </a:extLst>
            </p:cNvPr>
            <p:cNvSpPr/>
            <p:nvPr/>
          </p:nvSpPr>
          <p:spPr>
            <a:xfrm>
              <a:off x="3050066" y="2658517"/>
              <a:ext cx="2238245" cy="2238007"/>
            </a:xfrm>
            <a:custGeom>
              <a:avLst/>
              <a:gdLst>
                <a:gd name="connsiteX0" fmla="*/ 0 w 2238245"/>
                <a:gd name="connsiteY0" fmla="*/ 1119004 h 2238007"/>
                <a:gd name="connsiteX1" fmla="*/ 1119123 w 2238245"/>
                <a:gd name="connsiteY1" fmla="*/ 0 h 2238007"/>
                <a:gd name="connsiteX2" fmla="*/ 2238246 w 2238245"/>
                <a:gd name="connsiteY2" fmla="*/ 1119004 h 2238007"/>
                <a:gd name="connsiteX3" fmla="*/ 1119123 w 2238245"/>
                <a:gd name="connsiteY3" fmla="*/ 2238008 h 2238007"/>
                <a:gd name="connsiteX4" fmla="*/ 0 w 2238245"/>
                <a:gd name="connsiteY4" fmla="*/ 1119004 h 22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245" h="2238007">
                  <a:moveTo>
                    <a:pt x="0" y="1119004"/>
                  </a:moveTo>
                  <a:cubicBezTo>
                    <a:pt x="0" y="500995"/>
                    <a:pt x="501048" y="0"/>
                    <a:pt x="1119123" y="0"/>
                  </a:cubicBezTo>
                  <a:cubicBezTo>
                    <a:pt x="1737198" y="0"/>
                    <a:pt x="2238246" y="500995"/>
                    <a:pt x="2238246" y="1119004"/>
                  </a:cubicBezTo>
                  <a:cubicBezTo>
                    <a:pt x="2238246" y="1737013"/>
                    <a:pt x="1737198" y="2238008"/>
                    <a:pt x="1119123" y="2238008"/>
                  </a:cubicBezTo>
                  <a:cubicBezTo>
                    <a:pt x="501048" y="2238008"/>
                    <a:pt x="0" y="1737013"/>
                    <a:pt x="0" y="1119004"/>
                  </a:cubicBezTo>
                  <a:close/>
                </a:path>
              </a:pathLst>
            </a:custGeom>
          </p:spPr>
          <p:style>
            <a:lnRef idx="2">
              <a:schemeClr val="accent3">
                <a:hueOff val="2710599"/>
                <a:satOff val="100000"/>
                <a:lumOff val="-1470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8392" tIns="378195" rIns="378393" bIns="378196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 dirty="0"/>
                <a:t>Ý </a:t>
              </a:r>
              <a:r>
                <a:rPr lang="en-US" sz="4600" kern="1200" dirty="0" err="1"/>
                <a:t>tưởng</a:t>
              </a:r>
              <a:endParaRPr lang="en-US" sz="4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87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02C2EDA-60B3-44F6-93D7-9B2B0EB8F998}"/>
              </a:ext>
            </a:extLst>
          </p:cNvPr>
          <p:cNvSpPr txBox="1">
            <a:spLocks/>
          </p:cNvSpPr>
          <p:nvPr/>
        </p:nvSpPr>
        <p:spPr>
          <a:xfrm>
            <a:off x="1524000" y="2851216"/>
            <a:ext cx="4508740" cy="740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Demo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681954-3CD1-44C2-AA36-6527E389A7D9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pic>
        <p:nvPicPr>
          <p:cNvPr id="2" name="3F5AC829">
            <a:hlinkClick r:id="" action="ppaction://media"/>
            <a:extLst>
              <a:ext uri="{FF2B5EF4-FFF2-40B4-BE49-F238E27FC236}">
                <a16:creationId xmlns:a16="http://schemas.microsoft.com/office/drawing/2014/main" id="{89D488BB-258A-40B5-9B5A-D827DBEB4D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3772" y="0"/>
            <a:ext cx="331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5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4C17-F346-4729-940B-6FACD1F1C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590"/>
            <a:ext cx="9144000" cy="740259"/>
          </a:xfrm>
        </p:spPr>
        <p:txBody>
          <a:bodyPr>
            <a:normAutofit/>
          </a:bodyPr>
          <a:lstStyle/>
          <a:p>
            <a:pPr latinLnBrk="1">
              <a:spcBef>
                <a:spcPct val="20000"/>
              </a:spcBef>
            </a:pP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cụ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hiện</a:t>
            </a:r>
            <a:endParaRPr lang="en-US" sz="3600" b="1" dirty="0">
              <a:solidFill>
                <a:schemeClr val="accen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740F9E-F04E-4888-8FE8-A63458F2652C}"/>
              </a:ext>
            </a:extLst>
          </p:cNvPr>
          <p:cNvGrpSpPr/>
          <p:nvPr/>
        </p:nvGrpSpPr>
        <p:grpSpPr>
          <a:xfrm>
            <a:off x="0" y="2427710"/>
            <a:ext cx="2622430" cy="2650936"/>
            <a:chOff x="1" y="1321321"/>
            <a:chExt cx="2051719" cy="24694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8DD90F-EFEA-4710-898D-198A57616A7E}"/>
                </a:ext>
              </a:extLst>
            </p:cNvPr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0B9E24-8CAB-4235-8BA9-2708BB501203}"/>
                </a:ext>
              </a:extLst>
            </p:cNvPr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C3D446-A41A-46C4-BB78-A5ED74C5F027}"/>
                </a:ext>
              </a:extLst>
            </p:cNvPr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BB7D9F-93AA-413A-9FDB-A4272C6C6CFC}"/>
                </a:ext>
              </a:extLst>
            </p:cNvPr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BC8BDA-A908-4F14-81EA-307F08923167}"/>
              </a:ext>
            </a:extLst>
          </p:cNvPr>
          <p:cNvGrpSpPr/>
          <p:nvPr/>
        </p:nvGrpSpPr>
        <p:grpSpPr>
          <a:xfrm>
            <a:off x="9569570" y="2427710"/>
            <a:ext cx="2622430" cy="2650936"/>
            <a:chOff x="1" y="1321321"/>
            <a:chExt cx="2051719" cy="24694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D3068E-9AE7-4E44-AF6A-3438A3439856}"/>
                </a:ext>
              </a:extLst>
            </p:cNvPr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0F5878-5D0D-49A3-8331-979CC6036AE9}"/>
                </a:ext>
              </a:extLst>
            </p:cNvPr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BC8E67-43E4-4BAA-9753-3628436D44AA}"/>
                </a:ext>
              </a:extLst>
            </p:cNvPr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EF3BA5-4C27-408E-9A03-25F773402995}"/>
                </a:ext>
              </a:extLst>
            </p:cNvPr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048AA4-ADFA-4C8E-A6AE-A2A92A1EEE86}"/>
              </a:ext>
            </a:extLst>
          </p:cNvPr>
          <p:cNvGrpSpPr/>
          <p:nvPr/>
        </p:nvGrpSpPr>
        <p:grpSpPr>
          <a:xfrm>
            <a:off x="5046767" y="1743568"/>
            <a:ext cx="2098466" cy="2631778"/>
            <a:chOff x="5046767" y="1743568"/>
            <a:chExt cx="2098466" cy="26317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03EAFB-6235-486E-9CFE-0C6682F4A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6767" y="1743568"/>
              <a:ext cx="2098466" cy="263177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7A1B20A-4CDF-472F-AE62-4B705649E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992" y="1949570"/>
              <a:ext cx="1639019" cy="2087592"/>
            </a:xfrm>
            <a:prstGeom prst="rect">
              <a:avLst/>
            </a:prstGeom>
          </p:spPr>
        </p:pic>
      </p:grp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69797A5-B5C1-4733-8940-4136F12F816B}"/>
              </a:ext>
            </a:extLst>
          </p:cNvPr>
          <p:cNvSpPr txBox="1">
            <a:spLocks/>
          </p:cNvSpPr>
          <p:nvPr/>
        </p:nvSpPr>
        <p:spPr>
          <a:xfrm>
            <a:off x="4549995" y="4822065"/>
            <a:ext cx="3115011" cy="13544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B3A83-1F3B-49D2-AEF9-FC764FE8C22E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0911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65297" y="4773150"/>
            <a:ext cx="5462007" cy="2084849"/>
            <a:chOff x="152400" y="152400"/>
            <a:chExt cx="9126287" cy="5143500"/>
          </a:xfrm>
        </p:grpSpPr>
        <p:sp>
          <p:nvSpPr>
            <p:cNvPr id="12" name="Rectangle 11"/>
            <p:cNvSpPr/>
            <p:nvPr/>
          </p:nvSpPr>
          <p:spPr>
            <a:xfrm>
              <a:off x="152400" y="152400"/>
              <a:ext cx="22860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6046" y="152400"/>
              <a:ext cx="2286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2046" y="152400"/>
              <a:ext cx="22860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92687" y="152400"/>
              <a:ext cx="2286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2451786" y="5454188"/>
            <a:ext cx="7296811" cy="72277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</a:rPr>
              <a:t>Thank you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E8B955A-6E0A-40D8-BD88-7F0FC7E4015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9" b="14936"/>
          <a:stretch/>
        </p:blipFill>
        <p:spPr>
          <a:xfrm>
            <a:off x="3894025" y="1000664"/>
            <a:ext cx="4195200" cy="2605178"/>
          </a:xfrm>
        </p:spPr>
      </p:pic>
    </p:spTree>
    <p:extLst>
      <p:ext uri="{BB962C8B-B14F-4D97-AF65-F5344CB8AC3E}">
        <p14:creationId xmlns:p14="http://schemas.microsoft.com/office/powerpoint/2010/main" val="203063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9386"/>
            <a:ext cx="12192000" cy="1035373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Thành</a:t>
            </a:r>
            <a:r>
              <a:rPr lang="en-US" altLang="ko-KR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altLang="ko-KR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viên</a:t>
            </a:r>
            <a:r>
              <a:rPr lang="en-US" altLang="ko-KR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altLang="ko-KR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nhóm</a:t>
            </a:r>
            <a:r>
              <a:rPr lang="en-US" altLang="ko-KR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5</a:t>
            </a:r>
            <a:endParaRPr lang="ko-KR" altLang="en-US" sz="3600" dirty="0">
              <a:solidFill>
                <a:schemeClr val="accent1"/>
              </a:solidFill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07381" y="4701942"/>
            <a:ext cx="2445128" cy="831299"/>
            <a:chOff x="625414" y="3277976"/>
            <a:chExt cx="1833846" cy="623474"/>
          </a:xfrm>
        </p:grpSpPr>
        <p:grpSp>
          <p:nvGrpSpPr>
            <p:cNvPr id="8" name="Group 7"/>
            <p:cNvGrpSpPr/>
            <p:nvPr/>
          </p:nvGrpSpPr>
          <p:grpSpPr>
            <a:xfrm>
              <a:off x="625414" y="3277976"/>
              <a:ext cx="1833846" cy="623474"/>
              <a:chOff x="3779911" y="3121103"/>
              <a:chExt cx="1584177" cy="623474"/>
            </a:xfrm>
          </p:grpSpPr>
          <p:sp>
            <p:nvSpPr>
              <p:cNvPr id="9" name="Text Placeholder 17"/>
              <p:cNvSpPr txBox="1">
                <a:spLocks/>
              </p:cNvSpPr>
              <p:nvPr/>
            </p:nvSpPr>
            <p:spPr>
              <a:xfrm>
                <a:off x="3779911" y="3121103"/>
                <a:ext cx="1584177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Ngô</a:t>
                </a:r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Thị</a:t>
                </a:r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Hằng</a:t>
                </a:r>
                <a:endPara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Placeholder 18"/>
              <p:cNvSpPr txBox="1">
                <a:spLocks/>
              </p:cNvSpPr>
              <p:nvPr/>
            </p:nvSpPr>
            <p:spPr>
              <a:xfrm>
                <a:off x="3779911" y="3494997"/>
                <a:ext cx="1584177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Manager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83760" y="3579862"/>
              <a:ext cx="1728000" cy="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08667" y="4701942"/>
            <a:ext cx="2445128" cy="831299"/>
            <a:chOff x="2651378" y="3277976"/>
            <a:chExt cx="1833846" cy="623474"/>
          </a:xfrm>
        </p:grpSpPr>
        <p:grpSp>
          <p:nvGrpSpPr>
            <p:cNvPr id="13" name="Group 12"/>
            <p:cNvGrpSpPr/>
            <p:nvPr/>
          </p:nvGrpSpPr>
          <p:grpSpPr>
            <a:xfrm>
              <a:off x="2651378" y="3277976"/>
              <a:ext cx="1833846" cy="623474"/>
              <a:chOff x="3779911" y="3121103"/>
              <a:chExt cx="1584177" cy="623474"/>
            </a:xfrm>
          </p:grpSpPr>
          <p:sp>
            <p:nvSpPr>
              <p:cNvPr id="14" name="Text Placeholder 17"/>
              <p:cNvSpPr txBox="1">
                <a:spLocks/>
              </p:cNvSpPr>
              <p:nvPr/>
            </p:nvSpPr>
            <p:spPr>
              <a:xfrm>
                <a:off x="3779911" y="3121103"/>
                <a:ext cx="1584177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Phan </a:t>
                </a: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Thị</a:t>
                </a:r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Quỳnh</a:t>
                </a:r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Duyên</a:t>
                </a:r>
                <a:endPara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 Placeholder 18"/>
              <p:cNvSpPr txBox="1">
                <a:spLocks/>
              </p:cNvSpPr>
              <p:nvPr/>
            </p:nvSpPr>
            <p:spPr>
              <a:xfrm>
                <a:off x="3779911" y="3494997"/>
                <a:ext cx="1584177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Analyst</a:t>
                </a: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704301" y="3579862"/>
              <a:ext cx="1728000" cy="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25893" y="4701942"/>
            <a:ext cx="2445128" cy="831299"/>
            <a:chOff x="4689298" y="3277976"/>
            <a:chExt cx="1833846" cy="623474"/>
          </a:xfrm>
        </p:grpSpPr>
        <p:grpSp>
          <p:nvGrpSpPr>
            <p:cNvPr id="18" name="Group 17"/>
            <p:cNvGrpSpPr/>
            <p:nvPr/>
          </p:nvGrpSpPr>
          <p:grpSpPr>
            <a:xfrm>
              <a:off x="4689298" y="3277976"/>
              <a:ext cx="1833846" cy="623474"/>
              <a:chOff x="3779911" y="3121103"/>
              <a:chExt cx="1584177" cy="623474"/>
            </a:xfrm>
          </p:grpSpPr>
          <p:sp>
            <p:nvSpPr>
              <p:cNvPr id="19" name="Text Placeholder 17"/>
              <p:cNvSpPr txBox="1">
                <a:spLocks/>
              </p:cNvSpPr>
              <p:nvPr/>
            </p:nvSpPr>
            <p:spPr>
              <a:xfrm>
                <a:off x="3779911" y="3121103"/>
                <a:ext cx="1584177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Võ</a:t>
                </a:r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Thị</a:t>
                </a:r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Hằng</a:t>
                </a:r>
                <a:endParaRPr 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 Placeholder 18"/>
              <p:cNvSpPr txBox="1">
                <a:spLocks/>
              </p:cNvSpPr>
              <p:nvPr/>
            </p:nvSpPr>
            <p:spPr>
              <a:xfrm>
                <a:off x="3779911" y="3494997"/>
                <a:ext cx="1584177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i="0" kern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Designer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4742221" y="3579862"/>
              <a:ext cx="1728000" cy="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923427" y="4701942"/>
            <a:ext cx="2445128" cy="831299"/>
            <a:chOff x="6712448" y="3277976"/>
            <a:chExt cx="1833846" cy="623474"/>
          </a:xfrm>
        </p:grpSpPr>
        <p:grpSp>
          <p:nvGrpSpPr>
            <p:cNvPr id="23" name="Group 22"/>
            <p:cNvGrpSpPr/>
            <p:nvPr/>
          </p:nvGrpSpPr>
          <p:grpSpPr>
            <a:xfrm>
              <a:off x="6712448" y="3277976"/>
              <a:ext cx="1833846" cy="623474"/>
              <a:chOff x="3779911" y="3121103"/>
              <a:chExt cx="1584177" cy="623474"/>
            </a:xfrm>
          </p:grpSpPr>
          <p:sp>
            <p:nvSpPr>
              <p:cNvPr id="24" name="Text Placeholder 17"/>
              <p:cNvSpPr txBox="1">
                <a:spLocks/>
              </p:cNvSpPr>
              <p:nvPr/>
            </p:nvSpPr>
            <p:spPr>
              <a:xfrm>
                <a:off x="3779911" y="3121103"/>
                <a:ext cx="1584177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67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Nông</a:t>
                </a:r>
                <a:r>
                  <a:rPr lang="en-US" sz="1867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Phan An</a:t>
                </a:r>
              </a:p>
            </p:txBody>
          </p:sp>
          <p:sp>
            <p:nvSpPr>
              <p:cNvPr id="25" name="Text Placeholder 18"/>
              <p:cNvSpPr txBox="1">
                <a:spLocks/>
              </p:cNvSpPr>
              <p:nvPr/>
            </p:nvSpPr>
            <p:spPr>
              <a:xfrm>
                <a:off x="3779911" y="3494997"/>
                <a:ext cx="1584177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Developer</a:t>
                </a: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6765371" y="3579862"/>
              <a:ext cx="1728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B46E2FD3-B199-49EA-9A63-0899C7A4A3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 b="7495"/>
          <a:stretch>
            <a:fillRect/>
          </a:stretch>
        </p:blipFill>
        <p:spPr>
          <a:xfrm>
            <a:off x="884920" y="1917190"/>
            <a:ext cx="2304256" cy="2611200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A6D3DE0A-5C5B-49EE-AA63-CB765815B4C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" b="7516"/>
          <a:stretch>
            <a:fillRect/>
          </a:stretch>
        </p:blipFill>
        <p:spPr>
          <a:xfrm>
            <a:off x="3587059" y="1917190"/>
            <a:ext cx="2304256" cy="2611200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4B77A1DF-8188-42EB-AD1B-F77F5BB48259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" t="43" r="-1802" b="14990"/>
          <a:stretch/>
        </p:blipFill>
        <p:spPr>
          <a:xfrm>
            <a:off x="6366765" y="1917190"/>
            <a:ext cx="2304256" cy="26112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2521EF77-B220-479A-B526-F30ACCFF3CF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r="5897"/>
          <a:stretch>
            <a:fillRect/>
          </a:stretch>
        </p:blipFill>
        <p:spPr>
          <a:xfrm>
            <a:off x="8991336" y="1917190"/>
            <a:ext cx="2304256" cy="2611200"/>
          </a:xfr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5DC5B69C-B2F4-4050-B652-1A18C8B95D6C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540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87" y="313255"/>
            <a:ext cx="12013825" cy="103537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Nội</a:t>
            </a:r>
            <a:r>
              <a:rPr lang="en-US" altLang="ko-KR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dung </a:t>
            </a:r>
            <a:r>
              <a:rPr lang="en-US" altLang="ko-KR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báo</a:t>
            </a:r>
            <a:r>
              <a:rPr lang="en-US" altLang="ko-KR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altLang="ko-KR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cáo</a:t>
            </a:r>
            <a:endParaRPr lang="ko-KR" altLang="en-US" sz="3600" dirty="0">
              <a:solidFill>
                <a:schemeClr val="accent1"/>
              </a:solidFill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90772C-A230-4A8B-9C1A-75FCD1270965}"/>
              </a:ext>
            </a:extLst>
          </p:cNvPr>
          <p:cNvGrpSpPr/>
          <p:nvPr/>
        </p:nvGrpSpPr>
        <p:grpSpPr>
          <a:xfrm>
            <a:off x="6612752" y="3172981"/>
            <a:ext cx="4179049" cy="864000"/>
            <a:chOff x="6651814" y="1526856"/>
            <a:chExt cx="4179049" cy="864000"/>
          </a:xfrm>
        </p:grpSpPr>
        <p:sp>
          <p:nvSpPr>
            <p:cNvPr id="19" name="TextBox 12"/>
            <p:cNvSpPr txBox="1"/>
            <p:nvPr/>
          </p:nvSpPr>
          <p:spPr bwMode="auto">
            <a:xfrm>
              <a:off x="8140214" y="1809806"/>
              <a:ext cx="1918187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Mô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hình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dự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án</a:t>
              </a:r>
              <a:endPara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651814" y="1526856"/>
              <a:ext cx="4179049" cy="86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03420" y="1622856"/>
              <a:ext cx="2981669" cy="672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73199" y="1622856"/>
              <a:ext cx="804503" cy="6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82032" y="1666470"/>
              <a:ext cx="79567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12"/>
            <p:cNvSpPr txBox="1"/>
            <p:nvPr/>
          </p:nvSpPr>
          <p:spPr bwMode="auto">
            <a:xfrm>
              <a:off x="8091042" y="1809806"/>
              <a:ext cx="2382013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Quy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trình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phát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triển</a:t>
              </a:r>
              <a:endPara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668B1-8DD4-42CA-BFE4-F69DC3412F9E}"/>
              </a:ext>
            </a:extLst>
          </p:cNvPr>
          <p:cNvGrpSpPr/>
          <p:nvPr/>
        </p:nvGrpSpPr>
        <p:grpSpPr>
          <a:xfrm>
            <a:off x="6621802" y="4560921"/>
            <a:ext cx="4179049" cy="864000"/>
            <a:chOff x="6651814" y="2735855"/>
            <a:chExt cx="4179049" cy="864000"/>
          </a:xfrm>
        </p:grpSpPr>
        <p:sp>
          <p:nvSpPr>
            <p:cNvPr id="34" name="Rectangle 33"/>
            <p:cNvSpPr/>
            <p:nvPr/>
          </p:nvSpPr>
          <p:spPr>
            <a:xfrm>
              <a:off x="6651814" y="2735855"/>
              <a:ext cx="4179049" cy="86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703420" y="2831855"/>
              <a:ext cx="2981669" cy="6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773199" y="2831855"/>
              <a:ext cx="804503" cy="6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82032" y="2875469"/>
              <a:ext cx="79567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06</a:t>
              </a:r>
              <a:endParaRPr lang="ko-KR" altLang="en-US" sz="32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12"/>
            <p:cNvSpPr txBox="1"/>
            <p:nvPr/>
          </p:nvSpPr>
          <p:spPr bwMode="auto">
            <a:xfrm>
              <a:off x="8091042" y="3018805"/>
              <a:ext cx="2382013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Công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cụ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thực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hiện</a:t>
              </a:r>
              <a:endPara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AB1641-4EFF-4DC7-A892-4CFA5C89BCB8}"/>
              </a:ext>
            </a:extLst>
          </p:cNvPr>
          <p:cNvGrpSpPr/>
          <p:nvPr/>
        </p:nvGrpSpPr>
        <p:grpSpPr>
          <a:xfrm>
            <a:off x="1391147" y="1806923"/>
            <a:ext cx="4179049" cy="864000"/>
            <a:chOff x="1391147" y="1806923"/>
            <a:chExt cx="4179049" cy="864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B6047-C36E-4637-828E-C074A5C6BE85}"/>
                </a:ext>
              </a:extLst>
            </p:cNvPr>
            <p:cNvSpPr/>
            <p:nvPr/>
          </p:nvSpPr>
          <p:spPr>
            <a:xfrm>
              <a:off x="1391147" y="1806923"/>
              <a:ext cx="4179049" cy="86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98988C-7A2B-4C24-B446-DFBCBE9857E4}"/>
                </a:ext>
              </a:extLst>
            </p:cNvPr>
            <p:cNvSpPr/>
            <p:nvPr/>
          </p:nvSpPr>
          <p:spPr>
            <a:xfrm>
              <a:off x="2442754" y="1929428"/>
              <a:ext cx="2981668" cy="67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1369FC-A34A-40F5-9480-DF33409544CB}"/>
                </a:ext>
              </a:extLst>
            </p:cNvPr>
            <p:cNvSpPr/>
            <p:nvPr/>
          </p:nvSpPr>
          <p:spPr>
            <a:xfrm>
              <a:off x="1512532" y="1902923"/>
              <a:ext cx="804503" cy="6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B64C8A-8D3F-4347-BBF0-4567086511D7}"/>
                </a:ext>
              </a:extLst>
            </p:cNvPr>
            <p:cNvSpPr txBox="1"/>
            <p:nvPr/>
          </p:nvSpPr>
          <p:spPr>
            <a:xfrm>
              <a:off x="1521365" y="1946537"/>
              <a:ext cx="79567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86057E63-0D56-477A-B7A4-4C1C917DD213}"/>
                </a:ext>
              </a:extLst>
            </p:cNvPr>
            <p:cNvSpPr txBox="1"/>
            <p:nvPr/>
          </p:nvSpPr>
          <p:spPr bwMode="auto">
            <a:xfrm>
              <a:off x="2830375" y="2089873"/>
              <a:ext cx="1918187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Đặt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vấn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đề</a:t>
              </a:r>
              <a:endPara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6BD7-7BD3-44E8-A4DC-DC2B56E25E6C}"/>
              </a:ext>
            </a:extLst>
          </p:cNvPr>
          <p:cNvGrpSpPr/>
          <p:nvPr/>
        </p:nvGrpSpPr>
        <p:grpSpPr>
          <a:xfrm>
            <a:off x="1391147" y="3171446"/>
            <a:ext cx="4179049" cy="864000"/>
            <a:chOff x="1391147" y="3015922"/>
            <a:chExt cx="4179049" cy="864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49C6F64-47F1-4314-AD68-0C21035760A7}"/>
                </a:ext>
              </a:extLst>
            </p:cNvPr>
            <p:cNvSpPr/>
            <p:nvPr/>
          </p:nvSpPr>
          <p:spPr>
            <a:xfrm>
              <a:off x="1391147" y="3015922"/>
              <a:ext cx="4179049" cy="86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042122-E091-473D-97CF-6D035CFDE138}"/>
                </a:ext>
              </a:extLst>
            </p:cNvPr>
            <p:cNvSpPr/>
            <p:nvPr/>
          </p:nvSpPr>
          <p:spPr>
            <a:xfrm>
              <a:off x="2442753" y="3111922"/>
              <a:ext cx="2981669" cy="67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A0C458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60FED78-071B-4D39-830F-F3BB1426EF9D}"/>
                </a:ext>
              </a:extLst>
            </p:cNvPr>
            <p:cNvSpPr/>
            <p:nvPr/>
          </p:nvSpPr>
          <p:spPr>
            <a:xfrm>
              <a:off x="1512532" y="3111922"/>
              <a:ext cx="804503" cy="6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1A130A-438F-4DD1-9C03-5E88756F8CAE}"/>
                </a:ext>
              </a:extLst>
            </p:cNvPr>
            <p:cNvSpPr txBox="1"/>
            <p:nvPr/>
          </p:nvSpPr>
          <p:spPr>
            <a:xfrm>
              <a:off x="1521365" y="3155536"/>
              <a:ext cx="79567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41E8C18B-7CED-442F-A90E-97D464ED2117}"/>
                </a:ext>
              </a:extLst>
            </p:cNvPr>
            <p:cNvSpPr txBox="1"/>
            <p:nvPr/>
          </p:nvSpPr>
          <p:spPr bwMode="auto">
            <a:xfrm>
              <a:off x="2830375" y="3298872"/>
              <a:ext cx="2382013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Giới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thiệu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dự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án</a:t>
              </a:r>
              <a:endPara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34BBCC-9A44-4DA5-8F2F-41B147D2A3DD}"/>
              </a:ext>
            </a:extLst>
          </p:cNvPr>
          <p:cNvGrpSpPr/>
          <p:nvPr/>
        </p:nvGrpSpPr>
        <p:grpSpPr>
          <a:xfrm>
            <a:off x="1391147" y="4560921"/>
            <a:ext cx="4179049" cy="864000"/>
            <a:chOff x="1391147" y="4224921"/>
            <a:chExt cx="4179049" cy="864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CF69605-EA4B-4F76-B0E2-24FDBAAC8422}"/>
                </a:ext>
              </a:extLst>
            </p:cNvPr>
            <p:cNvSpPr/>
            <p:nvPr/>
          </p:nvSpPr>
          <p:spPr>
            <a:xfrm>
              <a:off x="1391147" y="4224921"/>
              <a:ext cx="4179049" cy="86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F874E35-1EFD-4F17-919E-400D2BCD1A23}"/>
                </a:ext>
              </a:extLst>
            </p:cNvPr>
            <p:cNvSpPr/>
            <p:nvPr/>
          </p:nvSpPr>
          <p:spPr>
            <a:xfrm>
              <a:off x="2442753" y="4320921"/>
              <a:ext cx="2981669" cy="67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560930-2B1D-4831-A83A-213D69EF80D5}"/>
                </a:ext>
              </a:extLst>
            </p:cNvPr>
            <p:cNvSpPr/>
            <p:nvPr/>
          </p:nvSpPr>
          <p:spPr>
            <a:xfrm>
              <a:off x="1512532" y="4320921"/>
              <a:ext cx="804503" cy="6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1EA574-EC6D-4F31-B398-3DA9FF0D3237}"/>
                </a:ext>
              </a:extLst>
            </p:cNvPr>
            <p:cNvSpPr txBox="1"/>
            <p:nvPr/>
          </p:nvSpPr>
          <p:spPr>
            <a:xfrm>
              <a:off x="1521365" y="4364535"/>
              <a:ext cx="79567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4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6D3FC272-2742-459E-B34A-C9B1054DEF9C}"/>
                </a:ext>
              </a:extLst>
            </p:cNvPr>
            <p:cNvSpPr txBox="1"/>
            <p:nvPr/>
          </p:nvSpPr>
          <p:spPr bwMode="auto">
            <a:xfrm>
              <a:off x="2830375" y="4507871"/>
              <a:ext cx="1918187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Mục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tiêu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dự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án</a:t>
              </a:r>
              <a:endPara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4B1C4-9FFC-4561-98FE-FACB8751BE50}"/>
              </a:ext>
            </a:extLst>
          </p:cNvPr>
          <p:cNvGrpSpPr/>
          <p:nvPr/>
        </p:nvGrpSpPr>
        <p:grpSpPr>
          <a:xfrm>
            <a:off x="6621802" y="1769080"/>
            <a:ext cx="4179049" cy="864000"/>
            <a:chOff x="1421158" y="5153851"/>
            <a:chExt cx="4179049" cy="864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2286AA-53E3-4156-B4F2-EC1946D5DC3B}"/>
                </a:ext>
              </a:extLst>
            </p:cNvPr>
            <p:cNvSpPr/>
            <p:nvPr/>
          </p:nvSpPr>
          <p:spPr>
            <a:xfrm>
              <a:off x="1421158" y="5153851"/>
              <a:ext cx="4179049" cy="86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48E6A4-FBC0-4C40-A200-A0C7EEFB24F7}"/>
                </a:ext>
              </a:extLst>
            </p:cNvPr>
            <p:cNvSpPr/>
            <p:nvPr/>
          </p:nvSpPr>
          <p:spPr>
            <a:xfrm>
              <a:off x="2472764" y="5249851"/>
              <a:ext cx="2981669" cy="672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9094114-9A67-45FB-8BE7-8615982C74E7}"/>
                </a:ext>
              </a:extLst>
            </p:cNvPr>
            <p:cNvSpPr/>
            <p:nvPr/>
          </p:nvSpPr>
          <p:spPr>
            <a:xfrm>
              <a:off x="1542543" y="5249851"/>
              <a:ext cx="804503" cy="6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0D3BE-7A52-4B4B-840C-71A5244CE750}"/>
                </a:ext>
              </a:extLst>
            </p:cNvPr>
            <p:cNvSpPr txBox="1"/>
            <p:nvPr/>
          </p:nvSpPr>
          <p:spPr>
            <a:xfrm>
              <a:off x="1551376" y="5293465"/>
              <a:ext cx="79567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TextBox 12">
              <a:extLst>
                <a:ext uri="{FF2B5EF4-FFF2-40B4-BE49-F238E27FC236}">
                  <a16:creationId xmlns:a16="http://schemas.microsoft.com/office/drawing/2014/main" id="{3ACD03B3-0CE1-4F5D-ABE3-C0EDD3C26B50}"/>
                </a:ext>
              </a:extLst>
            </p:cNvPr>
            <p:cNvSpPr txBox="1"/>
            <p:nvPr/>
          </p:nvSpPr>
          <p:spPr bwMode="auto">
            <a:xfrm>
              <a:off x="2860386" y="5436801"/>
              <a:ext cx="2382013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Phát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thảo</a:t>
              </a:r>
              <a:r>
                <a:rPr lang="en-US" altLang="ko-KR" sz="2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ý </a:t>
              </a:r>
              <a:r>
                <a:rPr lang="en-US" altLang="ko-KR" sz="20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tưởng</a:t>
              </a:r>
              <a:endPara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079A8A4-7186-4B9E-9583-945A87D12507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0344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56884"/>
            <a:ext cx="12192000" cy="1035373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Đặt</a:t>
            </a:r>
            <a:r>
              <a:rPr lang="en-US" altLang="ko-KR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altLang="ko-KR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vấn</a:t>
            </a:r>
            <a:r>
              <a:rPr lang="en-US" altLang="ko-KR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altLang="ko-KR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đề</a:t>
            </a:r>
            <a:endParaRPr lang="ko-KR" altLang="en-US" sz="3600" dirty="0">
              <a:solidFill>
                <a:schemeClr val="accent1"/>
              </a:solidFill>
              <a:latin typeface="Arial" panose="020B0604020202020204" pitchFamily="34" charset="0"/>
              <a:ea typeface="+mn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4672BB-CC88-4BD2-A77C-A9DBCA8BF69C}"/>
              </a:ext>
            </a:extLst>
          </p:cNvPr>
          <p:cNvGrpSpPr/>
          <p:nvPr/>
        </p:nvGrpSpPr>
        <p:grpSpPr>
          <a:xfrm>
            <a:off x="9307863" y="1948673"/>
            <a:ext cx="2356756" cy="1304249"/>
            <a:chOff x="9307863" y="1948673"/>
            <a:chExt cx="2356756" cy="1304249"/>
          </a:xfrm>
        </p:grpSpPr>
        <p:sp>
          <p:nvSpPr>
            <p:cNvPr id="14" name="TextBox 13"/>
            <p:cNvSpPr txBox="1"/>
            <p:nvPr/>
          </p:nvSpPr>
          <p:spPr>
            <a:xfrm>
              <a:off x="9307863" y="2545036"/>
              <a:ext cx="23567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Nước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rất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nhiều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vai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trò</a:t>
              </a:r>
              <a:endPara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0202040" y="1948673"/>
              <a:ext cx="568397" cy="436607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A36CC6-4795-447D-8B12-F01C9C5D9F31}"/>
              </a:ext>
            </a:extLst>
          </p:cNvPr>
          <p:cNvGrpSpPr/>
          <p:nvPr/>
        </p:nvGrpSpPr>
        <p:grpSpPr>
          <a:xfrm>
            <a:off x="6320829" y="1917622"/>
            <a:ext cx="2356755" cy="1335300"/>
            <a:chOff x="6320829" y="1917622"/>
            <a:chExt cx="2356755" cy="1335300"/>
          </a:xfrm>
        </p:grpSpPr>
        <p:sp>
          <p:nvSpPr>
            <p:cNvPr id="11" name="TextBox 10"/>
            <p:cNvSpPr txBox="1"/>
            <p:nvPr/>
          </p:nvSpPr>
          <p:spPr>
            <a:xfrm>
              <a:off x="6320829" y="2545036"/>
              <a:ext cx="2356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Nước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chiếm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75-80%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cơ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thể</a:t>
              </a:r>
              <a:endPara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7"/>
            <p:cNvSpPr/>
            <p:nvPr/>
          </p:nvSpPr>
          <p:spPr>
            <a:xfrm>
              <a:off x="7210262" y="1917622"/>
              <a:ext cx="577884" cy="498708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A9608C-834C-48F4-9767-8E1A12196C4E}"/>
              </a:ext>
            </a:extLst>
          </p:cNvPr>
          <p:cNvGrpSpPr/>
          <p:nvPr/>
        </p:nvGrpSpPr>
        <p:grpSpPr>
          <a:xfrm>
            <a:off x="6320829" y="3927557"/>
            <a:ext cx="2356755" cy="1573226"/>
            <a:chOff x="6320829" y="3927557"/>
            <a:chExt cx="2356755" cy="1573226"/>
          </a:xfrm>
        </p:grpSpPr>
        <p:sp>
          <p:nvSpPr>
            <p:cNvPr id="17" name="TextBox 16"/>
            <p:cNvSpPr txBox="1"/>
            <p:nvPr/>
          </p:nvSpPr>
          <p:spPr>
            <a:xfrm>
              <a:off x="6320829" y="4485120"/>
              <a:ext cx="23567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Nhu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cầu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uống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nước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mọi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endPara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36"/>
            <p:cNvSpPr/>
            <p:nvPr/>
          </p:nvSpPr>
          <p:spPr>
            <a:xfrm>
              <a:off x="7229104" y="3927557"/>
              <a:ext cx="540205" cy="451569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AF2126-4F83-415E-8F05-DC2D3B0A4252}"/>
              </a:ext>
            </a:extLst>
          </p:cNvPr>
          <p:cNvGrpSpPr/>
          <p:nvPr/>
        </p:nvGrpSpPr>
        <p:grpSpPr>
          <a:xfrm>
            <a:off x="9307863" y="3955703"/>
            <a:ext cx="2356756" cy="1237303"/>
            <a:chOff x="9307863" y="3955703"/>
            <a:chExt cx="2356756" cy="1237303"/>
          </a:xfrm>
        </p:grpSpPr>
        <p:sp>
          <p:nvSpPr>
            <p:cNvPr id="20" name="TextBox 19"/>
            <p:cNvSpPr txBox="1"/>
            <p:nvPr/>
          </p:nvSpPr>
          <p:spPr>
            <a:xfrm>
              <a:off x="9307863" y="4485120"/>
              <a:ext cx="23567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Công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chế</a:t>
              </a:r>
              <a:endPara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16"/>
            <p:cNvSpPr/>
            <p:nvPr/>
          </p:nvSpPr>
          <p:spPr>
            <a:xfrm>
              <a:off x="10185520" y="3955703"/>
              <a:ext cx="601440" cy="395275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12933E1-A4A3-449B-8068-12AA5ED072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" b="840"/>
          <a:stretch>
            <a:fillRect/>
          </a:stretch>
        </p:blipFill>
        <p:spPr>
          <a:xfrm>
            <a:off x="1405040" y="2385280"/>
            <a:ext cx="3697047" cy="2730059"/>
          </a:xfr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097680D-2B5B-47E0-A0AE-0D6009EFCF5D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1097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81E9812-37A2-4168-9A56-D9F9690EFE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>
            <a:fillRect/>
          </a:stretch>
        </p:blipFill>
        <p:spPr/>
      </p:pic>
      <p:pic>
        <p:nvPicPr>
          <p:cNvPr id="5" name="Picture 2" descr="E:\002-KIMS BUSINESS\007-bizdesign.tv\000-PPT FOR KMONG\PSD\13-05-14\모니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720" y="1436238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3"/>
          <p:cNvSpPr txBox="1">
            <a:spLocks/>
          </p:cNvSpPr>
          <p:nvPr/>
        </p:nvSpPr>
        <p:spPr>
          <a:xfrm>
            <a:off x="719403" y="1009392"/>
            <a:ext cx="2919473" cy="18647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ko-K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altLang="ko-K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732" y="3056786"/>
            <a:ext cx="3397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đỡ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dưỡng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B013953-AB1E-4960-837D-5173C1DE9E4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6" b="15637"/>
          <a:stretch/>
        </p:blipFill>
        <p:spPr>
          <a:xfrm>
            <a:off x="4295572" y="1588821"/>
            <a:ext cx="4195200" cy="2570735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A001125-89BD-4973-BEAF-6DA05C929AD6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24424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87338"/>
            <a:ext cx="12192000" cy="1035373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Mục</a:t>
            </a: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tiêu</a:t>
            </a: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dự</a:t>
            </a: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án</a:t>
            </a:r>
            <a:endParaRPr lang="ko-KR" altLang="en-US" sz="3600" dirty="0">
              <a:solidFill>
                <a:schemeClr val="accent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10" name="Rounded Rectangle 27"/>
          <p:cNvSpPr/>
          <p:nvPr/>
        </p:nvSpPr>
        <p:spPr>
          <a:xfrm>
            <a:off x="6672064" y="2416330"/>
            <a:ext cx="791459" cy="60794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1" name="Rounded Rectangle 7"/>
          <p:cNvSpPr/>
          <p:nvPr/>
        </p:nvSpPr>
        <p:spPr>
          <a:xfrm>
            <a:off x="4778093" y="4652857"/>
            <a:ext cx="804668" cy="69442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DF9EA76-5EAA-4C97-B3EF-402831CB80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2" b="3315"/>
          <a:stretch/>
        </p:blipFill>
        <p:spPr>
          <a:xfrm>
            <a:off x="0" y="1600941"/>
            <a:ext cx="6096000" cy="2256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6E776B-CD2A-4210-8AD5-FCB325FA5DC6}"/>
              </a:ext>
            </a:extLst>
          </p:cNvPr>
          <p:cNvSpPr txBox="1"/>
          <p:nvPr/>
        </p:nvSpPr>
        <p:spPr>
          <a:xfrm>
            <a:off x="8384874" y="2008615"/>
            <a:ext cx="31745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D543F-3957-4784-B480-DB31AC089110}"/>
              </a:ext>
            </a:extLst>
          </p:cNvPr>
          <p:cNvSpPr txBox="1"/>
          <p:nvPr/>
        </p:nvSpPr>
        <p:spPr>
          <a:xfrm>
            <a:off x="738995" y="4533677"/>
            <a:ext cx="3174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1020E105-4E18-4E6A-84FA-76CF8086B47E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4" b="22254"/>
          <a:stretch>
            <a:fillRect/>
          </a:stretch>
        </p:blipFill>
        <p:spPr/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825EF9E-A299-4FD9-9074-7E65658C7BB9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5744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4F6D77C-AF6B-4560-A874-2EC7B4681E6B}"/>
              </a:ext>
            </a:extLst>
          </p:cNvPr>
          <p:cNvSpPr txBox="1">
            <a:spLocks/>
          </p:cNvSpPr>
          <p:nvPr/>
        </p:nvSpPr>
        <p:spPr>
          <a:xfrm>
            <a:off x="1545436" y="336084"/>
            <a:ext cx="9144000" cy="740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Phát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thảo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ý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tưởng</a:t>
            </a:r>
            <a:endParaRPr lang="en-US" sz="3600" b="1" dirty="0">
              <a:solidFill>
                <a:schemeClr val="accent1"/>
              </a:solidFill>
              <a:latin typeface="Arial" panose="020B0604020202020204" pitchFamily="34" charset="0"/>
              <a:ea typeface="+mn-e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571A3B-FE89-4ECE-973D-07FB1A23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11" y="1552754"/>
            <a:ext cx="3284199" cy="45978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EA675A-4DD7-432B-BD83-05012B32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933" y="1565694"/>
            <a:ext cx="3274956" cy="458493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F47D31B-47DD-4684-9AF4-E2B7A40AFD7E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9362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3F47D31B-47DD-4684-9AF4-E2B7A40AFD7E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6D1763-1280-4BDB-9B9A-3FBA5A4BC48F}"/>
              </a:ext>
            </a:extLst>
          </p:cNvPr>
          <p:cNvSpPr txBox="1">
            <a:spLocks/>
          </p:cNvSpPr>
          <p:nvPr/>
        </p:nvSpPr>
        <p:spPr>
          <a:xfrm>
            <a:off x="1545436" y="336084"/>
            <a:ext cx="9144000" cy="740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Phát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thảo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 ý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ea typeface="+mn-ea"/>
              </a:rPr>
              <a:t>tưởng</a:t>
            </a:r>
            <a:endParaRPr lang="en-US" sz="3600" b="1" dirty="0">
              <a:solidFill>
                <a:schemeClr val="accent1"/>
              </a:solidFill>
              <a:latin typeface="Arial" panose="020B0604020202020204" pitchFamily="34" charset="0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5B35D-53F6-495C-B950-FBC73F68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6985"/>
            <a:ext cx="2814647" cy="5000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DFE01-C320-45B3-89ED-AAF0E3E9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14" y="1357903"/>
            <a:ext cx="2824172" cy="5019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7DC7A8-EC18-4915-A6F0-081EA6421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5" y="1376985"/>
            <a:ext cx="2838450" cy="5019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4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811C-038B-4D8F-B6CF-B6948DB2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053" y="1269701"/>
            <a:ext cx="2790825" cy="495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F9AD02-74EF-4E65-AAD3-050A1EF5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123" y="1269701"/>
            <a:ext cx="2770962" cy="49149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C81A80-EB11-43AE-B2BF-2106B1E1856A}"/>
              </a:ext>
            </a:extLst>
          </p:cNvPr>
          <p:cNvSpPr txBox="1">
            <a:spLocks/>
          </p:cNvSpPr>
          <p:nvPr/>
        </p:nvSpPr>
        <p:spPr>
          <a:xfrm>
            <a:off x="1524000" y="265169"/>
            <a:ext cx="9144000" cy="740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Phát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thảo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</a:rPr>
              <a:t> ý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tưởng</a:t>
            </a:r>
            <a:endParaRPr lang="en-US" sz="36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0D12E7-61A5-4721-96E9-5D45E9BA94F3}"/>
              </a:ext>
            </a:extLst>
          </p:cNvPr>
          <p:cNvSpPr/>
          <p:nvPr/>
        </p:nvSpPr>
        <p:spPr>
          <a:xfrm>
            <a:off x="11162581" y="5881096"/>
            <a:ext cx="707366" cy="707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27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260</Words>
  <Application>Microsoft Office PowerPoint</Application>
  <PresentationFormat>Widescreen</PresentationFormat>
  <Paragraphs>68</Paragraphs>
  <Slides>13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Phát triển ứng dụng trên thiết bị di động</vt:lpstr>
      <vt:lpstr>Thành viên nhóm 5</vt:lpstr>
      <vt:lpstr>Nội dung báo cáo</vt:lpstr>
      <vt:lpstr>Đặt vấn đề</vt:lpstr>
      <vt:lpstr>PowerPoint Presentation</vt:lpstr>
      <vt:lpstr>Mục tiêu dự 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Công cụ thực hiện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 Ngo</dc:creator>
  <cp:lastModifiedBy>Hang Ngo</cp:lastModifiedBy>
  <cp:revision>111</cp:revision>
  <dcterms:created xsi:type="dcterms:W3CDTF">2020-10-08T03:10:40Z</dcterms:created>
  <dcterms:modified xsi:type="dcterms:W3CDTF">2020-10-24T16:55:40Z</dcterms:modified>
</cp:coreProperties>
</file>